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85" r:id="rId2"/>
    <p:sldId id="288" r:id="rId3"/>
    <p:sldId id="286" r:id="rId4"/>
    <p:sldId id="287" r:id="rId5"/>
    <p:sldId id="289" r:id="rId6"/>
    <p:sldId id="290" r:id="rId7"/>
    <p:sldId id="291" r:id="rId8"/>
    <p:sldId id="292" r:id="rId9"/>
    <p:sldId id="297" r:id="rId10"/>
    <p:sldId id="293" r:id="rId11"/>
    <p:sldId id="298" r:id="rId12"/>
    <p:sldId id="294" r:id="rId13"/>
    <p:sldId id="295" r:id="rId14"/>
    <p:sldId id="296" r:id="rId15"/>
    <p:sldId id="299" r:id="rId16"/>
    <p:sldId id="277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CONN" id="{11371600-A230-4BDD-936E-54AC40EAF556}">
          <p14:sldIdLst>
            <p14:sldId id="285"/>
            <p14:sldId id="288"/>
            <p14:sldId id="286"/>
            <p14:sldId id="287"/>
            <p14:sldId id="289"/>
            <p14:sldId id="290"/>
            <p14:sldId id="291"/>
            <p14:sldId id="292"/>
            <p14:sldId id="297"/>
            <p14:sldId id="293"/>
            <p14:sldId id="298"/>
            <p14:sldId id="294"/>
            <p14:sldId id="295"/>
            <p14:sldId id="296"/>
            <p14:sldId id="299"/>
          </p14:sldIdLst>
        </p14:section>
        <p14:section name="Template" id="{055E62D2-7FA2-4C24-B984-72EF380C0615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1B8B47-D4E9-4481-A2B3-32BBADAF5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E53ABE-F56B-44B1-975F-00167F80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769C86-2EA2-4CBE-9AE2-0080D53B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35BC59-8654-4E19-8FA8-ED5AC746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910F488-8CE1-4545-8EDC-70DD90AC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901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298AD6-CC45-410D-918B-AA5C00C3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D3DFCB4-0029-45E3-8418-11DA297D8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9A3140-4F67-4C5B-A7B7-4FA351BA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087A72-36CC-44C3-A533-307F3A61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690D66-D468-4EE8-A3E3-A0E6BCB9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439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7D52104-C3F8-48A7-88AA-1F91CE59F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955A44B-6947-4CE0-8601-EADF9916E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1E1FD3E-CC40-417C-8B5C-2275A0C1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A7769A2-3479-4373-A223-EC1BA11D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E0E3B4-E8AA-4ABC-8F66-3E94BF91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715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F95A7B-0B81-48DB-8364-BB96C991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D58829-5045-41F1-855C-1E51231A1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016785-0FFA-44FA-B1D1-043BFD1A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51FED75-C828-4AF5-9549-4D78E256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12B100-8C16-414D-998E-C11BEB13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502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851448-9D36-4B34-A71B-7FE1EC04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6ADBB3F-5228-4F55-86E9-733AF9C27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20A6CE9-157B-4B7F-B626-E9550C0E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45F8C58-B870-464B-8EC7-0A6E8D5C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AF569C0-113B-4FE5-94EB-828DCD8E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728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378D72-8486-4862-92B7-90862D4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D13888-BAB0-445E-BF4C-F74EA2974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316C5C1-574C-427C-81AD-67F7D4198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EFF718D-A388-4F6A-B14E-A103AAF9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15E4ABB-FEEF-479B-A476-996F0128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E3828D3-B191-4967-A077-51B424F2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938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82BC53-3CE2-40F8-AEBC-212FA869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37A3737-8E0D-4F32-8455-FF2B682C0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B4452BF-9C5A-4C86-8D52-F13FE83A5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82F4C44-B95A-4B6F-8F91-E909442A5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78681C2-62F5-401A-9C22-B17EF1DB4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D4688F4-710B-4EAF-858B-539A743F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ADF547-22E9-41AA-859B-46B81F0C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12D29DD-C4A1-4708-B378-771856DC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2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AA1DBA-4D8E-4559-9A31-9EFFACFE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04EF38C-074D-47F8-B1BF-3A6718CA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88A807A-1D95-4780-ADF4-FB6D6F17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22AAB5-0527-4C44-A768-CF7304D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896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616C60F-1C3E-428E-82D4-52512AEB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1A448B-3225-4584-AD00-DBFB0567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4B99C98-DB2A-447A-93E3-6FF08CA5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868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FE7B75-52B7-4691-9EE9-D906CB40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5F99AD-9263-4731-B263-DC5E15A5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377D3A5-3A50-4BCD-B173-93C58ACA2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20CB451-226C-4B63-81AC-47D1B422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5C1771B-D865-442C-ABEB-7FF3C1FB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1868669-77A9-468F-B76F-DFCD37D6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066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BE8C71-46CD-484F-B6CC-2B6FEE8E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C70A18A-24EA-48F4-BC65-8542FA652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0C9A30E-91A8-430A-A25C-6307C44BD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CCF7396-BE00-4CEA-A2C2-C81350CC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A1D2A4B-22FE-4EA6-9319-0F870223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BEA46C-A085-4945-8050-0678098E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20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FE086D4-F044-446F-A132-3A8435E7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15FADA-BEDE-4011-B3EA-4BB11AC1A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DF81C00-ECC4-4621-8EA7-1D542B196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62543-92AD-480B-9623-7C20F853D902}" type="datetimeFigureOut">
              <a:rPr lang="tr-TR" smtClean="0"/>
              <a:t>30.01.2022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DB9A70A-4C4A-46A4-AE4E-EC78668C5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1EE56D2-2BDA-47D8-9679-4CE963F3D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B8C31-4F8F-4975-8C02-A029AFEF19A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72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EEFFBE8-1287-46FD-AFAD-2E485327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9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C6BC0C-EF4E-4A1F-A8FE-ECB58A72A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FC6B63-B8A7-45C9-8260-433934E9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2B3504A-375A-4843-9FA3-838A858CD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BA5AB61-7741-49DB-812D-9EE7C617C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34F3D1B-63C3-4EE7-85E8-1311E9BDD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34B6A25-E096-4647-864C-1EFFB3C0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5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51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C66624-D013-4DE4-AE13-7E0B4DC5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9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92AC490-4600-4276-BD40-B33BCE03E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A03917-B7A4-454C-B6A2-3E7E513A1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3537D14-0C6B-4E7F-9AB9-8BADAF63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D754342-6A65-402C-81A3-26BD13030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7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6205ED1-B522-4E31-9588-74662941B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CB8ADF-30DD-4DAD-84EE-A1A2B06B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9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A395A04-D735-4754-BBB4-937324F28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0</Words>
  <Application>Microsoft Office PowerPoint</Application>
  <PresentationFormat>Geniş ekran</PresentationFormat>
  <Paragraphs>0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BCONN</dc:title>
  <dc:creator>Huseyin Kaya</dc:creator>
  <cp:lastModifiedBy>Huseyin Kaya</cp:lastModifiedBy>
  <cp:revision>20</cp:revision>
  <dcterms:created xsi:type="dcterms:W3CDTF">2022-01-05T13:09:43Z</dcterms:created>
  <dcterms:modified xsi:type="dcterms:W3CDTF">2022-01-30T10:20:23Z</dcterms:modified>
</cp:coreProperties>
</file>